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830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4862" y="3000253"/>
            <a:ext cx="8229600" cy="1143000"/>
          </a:xfrm>
        </p:spPr>
        <p:txBody>
          <a:bodyPr>
            <a:normAutofit fontScale="90000"/>
          </a:bodyPr>
          <a:lstStyle/>
          <a:p>
            <a:r>
              <a:rPr dirty="0"/>
              <a:t>Dual Axis Line Chart Automation for Market Mix Modeling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0293" y="2317994"/>
            <a:ext cx="7772400" cy="1470025"/>
          </a:xfrm>
        </p:spPr>
        <p:txBody>
          <a:bodyPr/>
          <a:lstStyle/>
          <a:p>
            <a:r>
              <a:rPr dirty="0"/>
              <a:t>Thank You !!!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76093" y="3886200"/>
            <a:ext cx="6400800" cy="1752600"/>
          </a:xfrm>
        </p:spPr>
        <p:txBody>
          <a:bodyPr/>
          <a:lstStyle/>
          <a:p>
            <a:r>
              <a:rPr dirty="0"/>
              <a:t>All Rights Reserved by Aryma Labs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M_line_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457200"/>
            <a:ext cx="12801600" cy="7315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Custom</PresentationFormat>
  <Paragraphs>3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7" baseType="lpstr">
      <vt:lpstr>Arial</vt:lpstr>
      <vt:lpstr>Calibri</vt:lpstr>
      <vt:lpstr>Office Theme</vt:lpstr>
      <vt:lpstr>Dual Axis Line Chart Automation for Market Mix Modeling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!!!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Aryma Labs</cp:lastModifiedBy>
  <cp:revision>2</cp:revision>
  <dcterms:created xsi:type="dcterms:W3CDTF">2013-01-27T09:14:16Z</dcterms:created>
  <dcterms:modified xsi:type="dcterms:W3CDTF">2024-12-18T12:43:35Z</dcterms:modified>
  <cp:category/>
</cp:coreProperties>
</file>