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</p:sldIdLst>
  <p:sldSz cx="14630400" cy="82296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Cross Correlation Chart Automation for Market Mix Modeling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Thank You !!!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All Rights Reserved by Aryma Labs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Picture 1" descr="plot_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